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Lst>
  <p:notesMasterIdLst>
    <p:notesMasterId r:id="rId31"/>
  </p:notesMasterIdLst>
  <p:sldIdLst>
    <p:sldId id="260" r:id="rId2"/>
    <p:sldId id="382" r:id="rId3"/>
    <p:sldId id="313" r:id="rId4"/>
    <p:sldId id="315" r:id="rId5"/>
    <p:sldId id="259" r:id="rId6"/>
    <p:sldId id="362" r:id="rId7"/>
    <p:sldId id="363" r:id="rId8"/>
    <p:sldId id="364" r:id="rId9"/>
    <p:sldId id="365" r:id="rId10"/>
    <p:sldId id="366" r:id="rId11"/>
    <p:sldId id="367" r:id="rId12"/>
    <p:sldId id="368" r:id="rId13"/>
    <p:sldId id="369" r:id="rId14"/>
    <p:sldId id="370" r:id="rId15"/>
    <p:sldId id="371" r:id="rId16"/>
    <p:sldId id="372" r:id="rId17"/>
    <p:sldId id="373" r:id="rId18"/>
    <p:sldId id="374" r:id="rId19"/>
    <p:sldId id="375" r:id="rId20"/>
    <p:sldId id="376" r:id="rId21"/>
    <p:sldId id="377" r:id="rId22"/>
    <p:sldId id="378" r:id="rId23"/>
    <p:sldId id="379" r:id="rId24"/>
    <p:sldId id="380" r:id="rId25"/>
    <p:sldId id="381" r:id="rId26"/>
    <p:sldId id="312" r:id="rId27"/>
    <p:sldId id="360" r:id="rId28"/>
    <p:sldId id="361" r:id="rId29"/>
    <p:sldId id="35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6D8D"/>
    <a:srgbClr val="444867"/>
    <a:srgbClr val="3A45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2721"/>
  </p:normalViewPr>
  <p:slideViewPr>
    <p:cSldViewPr snapToGrid="0">
      <p:cViewPr varScale="1">
        <p:scale>
          <a:sx n="105" d="100"/>
          <a:sy n="105" d="100"/>
        </p:scale>
        <p:origin x="2384" y="1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C1AD2A-4676-2545-8C4D-5E5C06AC30B1}" type="datetimeFigureOut">
              <a:rPr lang="en-AU" smtClean="0"/>
              <a:t>9/5/2023</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61C3BC-11A9-BF4B-8B55-9AEBC2A7867A}" type="slidenum">
              <a:rPr lang="en-AU" smtClean="0"/>
              <a:t>‹#›</a:t>
            </a:fld>
            <a:endParaRPr lang="en-AU"/>
          </a:p>
        </p:txBody>
      </p:sp>
    </p:spTree>
    <p:extLst>
      <p:ext uri="{BB962C8B-B14F-4D97-AF65-F5344CB8AC3E}">
        <p14:creationId xmlns:p14="http://schemas.microsoft.com/office/powerpoint/2010/main" val="277293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Add the session objectives here</a:t>
            </a:r>
          </a:p>
        </p:txBody>
      </p:sp>
    </p:spTree>
    <p:extLst>
      <p:ext uri="{BB962C8B-B14F-4D97-AF65-F5344CB8AC3E}">
        <p14:creationId xmlns:p14="http://schemas.microsoft.com/office/powerpoint/2010/main" val="3842031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All the above resources are linked on Moodle for you. </a:t>
            </a:r>
          </a:p>
        </p:txBody>
      </p:sp>
    </p:spTree>
    <p:extLst>
      <p:ext uri="{BB962C8B-B14F-4D97-AF65-F5344CB8AC3E}">
        <p14:creationId xmlns:p14="http://schemas.microsoft.com/office/powerpoint/2010/main" val="344383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E39655-1142-4F1C-819C-1F572D7E41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151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7DD2C-7E72-C536-8E0F-9E948A286580}"/>
              </a:ext>
            </a:extLst>
          </p:cNvPr>
          <p:cNvSpPr>
            <a:spLocks noGrp="1"/>
          </p:cNvSpPr>
          <p:nvPr>
            <p:ph type="ctrTitle"/>
          </p:nvPr>
        </p:nvSpPr>
        <p:spPr>
          <a:xfrm>
            <a:off x="1143000" y="2037521"/>
            <a:ext cx="6858000" cy="1472441"/>
          </a:xfrm>
        </p:spPr>
        <p:txBody>
          <a:bodyPr anchor="b"/>
          <a:lstStyle>
            <a:lvl1pPr algn="ctr">
              <a:defRPr sz="3375"/>
            </a:lvl1pPr>
          </a:lstStyle>
          <a:p>
            <a:r>
              <a:rPr lang="en-GB"/>
              <a:t>Click to edit Master title style</a:t>
            </a:r>
            <a:endParaRPr lang="en-AU"/>
          </a:p>
        </p:txBody>
      </p:sp>
      <p:sp>
        <p:nvSpPr>
          <p:cNvPr id="3" name="Subtitle 2">
            <a:extLst>
              <a:ext uri="{FF2B5EF4-FFF2-40B4-BE49-F238E27FC236}">
                <a16:creationId xmlns:a16="http://schemas.microsoft.com/office/drawing/2014/main" id="{860C3124-0CC5-689B-75FE-0C6A9E713054}"/>
              </a:ext>
            </a:extLst>
          </p:cNvPr>
          <p:cNvSpPr>
            <a:spLocks noGrp="1"/>
          </p:cNvSpPr>
          <p:nvPr>
            <p:ph type="subTitle" idx="1"/>
          </p:nvPr>
        </p:nvSpPr>
        <p:spPr>
          <a:xfrm>
            <a:off x="1143000" y="3602038"/>
            <a:ext cx="6858000" cy="1655762"/>
          </a:xfrm>
        </p:spPr>
        <p:txBody>
          <a:bodyPr>
            <a:normAutofit/>
          </a:bodyPr>
          <a:lstStyle>
            <a:lvl1pPr marL="0" indent="0" algn="ctr">
              <a:buNone/>
              <a:defRPr sz="200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GB" dirty="0"/>
              <a:t>Click to edit Master subtitle style</a:t>
            </a:r>
            <a:endParaRPr lang="en-AU" dirty="0"/>
          </a:p>
        </p:txBody>
      </p:sp>
      <p:sp>
        <p:nvSpPr>
          <p:cNvPr id="4" name="Date Placeholder 3">
            <a:extLst>
              <a:ext uri="{FF2B5EF4-FFF2-40B4-BE49-F238E27FC236}">
                <a16:creationId xmlns:a16="http://schemas.microsoft.com/office/drawing/2014/main" id="{B998D515-D3D9-BDCB-D048-EB6A7C9053A5}"/>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39308A80-D1A8-4916-BC92-B782FE943568}"/>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0824BDD8-310D-E97A-40D2-082536A960B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363827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A4DDD-1D29-40E4-529C-5C82DBBFC86C}"/>
              </a:ext>
            </a:extLst>
          </p:cNvPr>
          <p:cNvSpPr>
            <a:spLocks noGrp="1"/>
          </p:cNvSpPr>
          <p:nvPr>
            <p:ph type="title"/>
          </p:nvPr>
        </p:nvSpPr>
        <p:spPr/>
        <p:txBody>
          <a:bodyPr/>
          <a:lstStyle/>
          <a:p>
            <a:r>
              <a:rPr lang="en-GB"/>
              <a:t>Click to edit Master title style</a:t>
            </a:r>
            <a:endParaRPr lang="en-AU"/>
          </a:p>
        </p:txBody>
      </p:sp>
      <p:sp>
        <p:nvSpPr>
          <p:cNvPr id="3" name="Footer Placeholder 2">
            <a:extLst>
              <a:ext uri="{FF2B5EF4-FFF2-40B4-BE49-F238E27FC236}">
                <a16:creationId xmlns:a16="http://schemas.microsoft.com/office/drawing/2014/main" id="{A33D9C93-DDC8-8A57-2214-5E0104DFF2E1}"/>
              </a:ext>
            </a:extLst>
          </p:cNvPr>
          <p:cNvSpPr>
            <a:spLocks noGrp="1"/>
          </p:cNvSpPr>
          <p:nvPr>
            <p:ph type="ftr" sz="quarter" idx="10"/>
          </p:nvPr>
        </p:nvSpPr>
        <p:spPr/>
        <p:txBody>
          <a:bodyPr/>
          <a:lstStyle/>
          <a:p>
            <a:pPr>
              <a:defRPr/>
            </a:pPr>
            <a:r>
              <a:rPr lang="en-AU"/>
              <a:t>Provider Number PRV14049   CRICOS 03535M</a:t>
            </a:r>
            <a:endParaRPr lang="en-AU" dirty="0"/>
          </a:p>
        </p:txBody>
      </p:sp>
    </p:spTree>
    <p:extLst>
      <p:ext uri="{BB962C8B-B14F-4D97-AF65-F5344CB8AC3E}">
        <p14:creationId xmlns:p14="http://schemas.microsoft.com/office/powerpoint/2010/main" val="524477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D0CF-2D29-E316-689F-B6728549D648}"/>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C5C018AC-8793-9522-EFEB-30585771040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229C69B3-9CBF-D654-4BE4-D05B29F3953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7CA307CE-D5CB-9488-AE36-5E35865C8F4E}"/>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3577D6B1-68BC-161E-68D6-A95A7A117396}"/>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75734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12E52-CADE-E5C5-63FF-EB62241056BB}"/>
              </a:ext>
            </a:extLst>
          </p:cNvPr>
          <p:cNvSpPr>
            <a:spLocks noGrp="1"/>
          </p:cNvSpPr>
          <p:nvPr>
            <p:ph type="title"/>
          </p:nvPr>
        </p:nvSpPr>
        <p:spPr>
          <a:xfrm>
            <a:off x="623888" y="1967948"/>
            <a:ext cx="7886700" cy="2594530"/>
          </a:xfrm>
        </p:spPr>
        <p:txBody>
          <a:bodyPr anchor="b"/>
          <a:lstStyle>
            <a:lvl1pPr>
              <a:defRPr sz="3375"/>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BD4B6BC3-A91D-AC01-3C52-66CE6A5EE35E}"/>
              </a:ext>
            </a:extLst>
          </p:cNvPr>
          <p:cNvSpPr>
            <a:spLocks noGrp="1"/>
          </p:cNvSpPr>
          <p:nvPr>
            <p:ph type="body" idx="1"/>
          </p:nvPr>
        </p:nvSpPr>
        <p:spPr>
          <a:xfrm>
            <a:off x="623888" y="4589466"/>
            <a:ext cx="7886700" cy="150018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2C7AE6E-7236-D4B2-7BB5-FC3E3772AA14}"/>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289125A2-A933-B5FC-81C1-8224278FB0D6}"/>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3420614A-0629-38FE-A2D4-3921FE877D8B}"/>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1973107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A43B7-D9E8-9DC0-7F81-266B93406905}"/>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0BE91736-407A-776C-9812-CD7EB8F4B392}"/>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D9C517F3-A2D9-2D11-7939-D39E7DB9D012}"/>
              </a:ext>
            </a:extLst>
          </p:cNvPr>
          <p:cNvSpPr>
            <a:spLocks noGrp="1"/>
          </p:cNvSpPr>
          <p:nvPr>
            <p:ph sz="half" idx="2"/>
          </p:nvPr>
        </p:nvSpPr>
        <p:spPr>
          <a:xfrm>
            <a:off x="4629150" y="1825625"/>
            <a:ext cx="38862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5" name="Date Placeholder 4">
            <a:extLst>
              <a:ext uri="{FF2B5EF4-FFF2-40B4-BE49-F238E27FC236}">
                <a16:creationId xmlns:a16="http://schemas.microsoft.com/office/drawing/2014/main" id="{C07E61C3-4DB5-7303-D0C8-40646863C07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C4F9E6DB-15FE-9D02-C642-DD5E61C5BE96}"/>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B4CA3880-F284-3833-C37A-A31A97D05ED8}"/>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1351600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4A69B-199D-4C3A-6FFB-E215F6080A1B}"/>
              </a:ext>
            </a:extLst>
          </p:cNvPr>
          <p:cNvSpPr>
            <a:spLocks noGrp="1"/>
          </p:cNvSpPr>
          <p:nvPr>
            <p:ph type="title"/>
          </p:nvPr>
        </p:nvSpPr>
        <p:spPr>
          <a:xfrm>
            <a:off x="629841" y="365128"/>
            <a:ext cx="78867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D89FEA5B-1AD0-0DE8-17E0-8C839D0D9243}"/>
              </a:ext>
            </a:extLst>
          </p:cNvPr>
          <p:cNvSpPr>
            <a:spLocks noGrp="1"/>
          </p:cNvSpPr>
          <p:nvPr>
            <p:ph type="body" idx="1"/>
          </p:nvPr>
        </p:nvSpPr>
        <p:spPr>
          <a:xfrm>
            <a:off x="629842" y="1681163"/>
            <a:ext cx="3868340" cy="82391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4" name="Content Placeholder 3">
            <a:extLst>
              <a:ext uri="{FF2B5EF4-FFF2-40B4-BE49-F238E27FC236}">
                <a16:creationId xmlns:a16="http://schemas.microsoft.com/office/drawing/2014/main" id="{430054FD-49C5-2F37-A185-11C8C168841C}"/>
              </a:ext>
            </a:extLst>
          </p:cNvPr>
          <p:cNvSpPr>
            <a:spLocks noGrp="1"/>
          </p:cNvSpPr>
          <p:nvPr>
            <p:ph sz="half" idx="2"/>
          </p:nvPr>
        </p:nvSpPr>
        <p:spPr>
          <a:xfrm>
            <a:off x="629842" y="2505075"/>
            <a:ext cx="3868340" cy="36845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5" name="Text Placeholder 4">
            <a:extLst>
              <a:ext uri="{FF2B5EF4-FFF2-40B4-BE49-F238E27FC236}">
                <a16:creationId xmlns:a16="http://schemas.microsoft.com/office/drawing/2014/main" id="{2AEEA8E6-C93E-7084-A119-8FD6F1E15CFD}"/>
              </a:ext>
            </a:extLst>
          </p:cNvPr>
          <p:cNvSpPr>
            <a:spLocks noGrp="1"/>
          </p:cNvSpPr>
          <p:nvPr>
            <p:ph type="body" sz="quarter" idx="3"/>
          </p:nvPr>
        </p:nvSpPr>
        <p:spPr>
          <a:xfrm>
            <a:off x="4629151" y="1681163"/>
            <a:ext cx="3887391" cy="82391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6" name="Content Placeholder 5">
            <a:extLst>
              <a:ext uri="{FF2B5EF4-FFF2-40B4-BE49-F238E27FC236}">
                <a16:creationId xmlns:a16="http://schemas.microsoft.com/office/drawing/2014/main" id="{8D7A31DE-AF02-627A-2FF6-F794C6FAACE9}"/>
              </a:ext>
            </a:extLst>
          </p:cNvPr>
          <p:cNvSpPr>
            <a:spLocks noGrp="1"/>
          </p:cNvSpPr>
          <p:nvPr>
            <p:ph sz="quarter" idx="4"/>
          </p:nvPr>
        </p:nvSpPr>
        <p:spPr>
          <a:xfrm>
            <a:off x="4629151"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00B84DD-9BCF-FF71-F693-465A2ED1A00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8" name="Footer Placeholder 7">
            <a:extLst>
              <a:ext uri="{FF2B5EF4-FFF2-40B4-BE49-F238E27FC236}">
                <a16:creationId xmlns:a16="http://schemas.microsoft.com/office/drawing/2014/main" id="{A3499BFE-BA34-423F-08D9-B255DB6FD4FE}"/>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9" name="Slide Number Placeholder 8">
            <a:extLst>
              <a:ext uri="{FF2B5EF4-FFF2-40B4-BE49-F238E27FC236}">
                <a16:creationId xmlns:a16="http://schemas.microsoft.com/office/drawing/2014/main" id="{88EBD7A8-07CC-4562-C986-2D966903F97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34496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139AF-1B74-537F-97CD-D34F261CFCEF}"/>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BB2E4EEB-77A5-2D0F-F24F-95D5631C095E}"/>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4" name="Footer Placeholder 3">
            <a:extLst>
              <a:ext uri="{FF2B5EF4-FFF2-40B4-BE49-F238E27FC236}">
                <a16:creationId xmlns:a16="http://schemas.microsoft.com/office/drawing/2014/main" id="{90D4D98C-11CA-CBAD-3BC1-2F4A34C81883}"/>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5" name="Slide Number Placeholder 4">
            <a:extLst>
              <a:ext uri="{FF2B5EF4-FFF2-40B4-BE49-F238E27FC236}">
                <a16:creationId xmlns:a16="http://schemas.microsoft.com/office/drawing/2014/main" id="{A952853B-DE52-F6A9-8C48-591038A6307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16390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7573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757E1-C19E-DD08-4EEF-CB3A45CB9928}"/>
              </a:ext>
            </a:extLst>
          </p:cNvPr>
          <p:cNvSpPr>
            <a:spLocks noGrp="1"/>
          </p:cNvSpPr>
          <p:nvPr>
            <p:ph type="title"/>
          </p:nvPr>
        </p:nvSpPr>
        <p:spPr>
          <a:xfrm>
            <a:off x="629840" y="457200"/>
            <a:ext cx="6522799" cy="934720"/>
          </a:xfrm>
        </p:spPr>
        <p:txBody>
          <a:bodyPr anchor="b">
            <a:normAutofit/>
          </a:bodyPr>
          <a:lstStyle>
            <a:lvl1pPr>
              <a:defRPr sz="3500"/>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70A4646-6F88-21F3-4076-5F221671BF28}"/>
              </a:ext>
            </a:extLst>
          </p:cNvPr>
          <p:cNvSpPr>
            <a:spLocks noGrp="1"/>
          </p:cNvSpPr>
          <p:nvPr>
            <p:ph idx="1"/>
          </p:nvPr>
        </p:nvSpPr>
        <p:spPr>
          <a:xfrm>
            <a:off x="3887391" y="1737360"/>
            <a:ext cx="4629150" cy="4123693"/>
          </a:xfrm>
        </p:spPr>
        <p:txBody>
          <a:bodyPr>
            <a:normAutofit/>
          </a:bodyPr>
          <a:lstStyle>
            <a:lvl1pPr>
              <a:defRPr sz="2200"/>
            </a:lvl1pPr>
            <a:lvl2pPr>
              <a:defRPr sz="2200"/>
            </a:lvl2pPr>
            <a:lvl3pPr>
              <a:defRPr sz="2200"/>
            </a:lvl3pPr>
            <a:lvl4pPr>
              <a:defRPr sz="2200"/>
            </a:lvl4pPr>
            <a:lvl5pPr>
              <a:defRPr sz="2200"/>
            </a:lvl5pPr>
            <a:lvl6pPr>
              <a:defRPr sz="1125"/>
            </a:lvl6pPr>
            <a:lvl7pPr>
              <a:defRPr sz="1125"/>
            </a:lvl7pPr>
            <a:lvl8pPr>
              <a:defRPr sz="1125"/>
            </a:lvl8pPr>
            <a:lvl9pPr>
              <a:defRPr sz="1125"/>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4" name="Text Placeholder 3">
            <a:extLst>
              <a:ext uri="{FF2B5EF4-FFF2-40B4-BE49-F238E27FC236}">
                <a16:creationId xmlns:a16="http://schemas.microsoft.com/office/drawing/2014/main" id="{C2495162-4966-4FAC-4CF3-89EB576F8263}"/>
              </a:ext>
            </a:extLst>
          </p:cNvPr>
          <p:cNvSpPr>
            <a:spLocks noGrp="1"/>
          </p:cNvSpPr>
          <p:nvPr>
            <p:ph type="body" sz="half" idx="2"/>
          </p:nvPr>
        </p:nvSpPr>
        <p:spPr>
          <a:xfrm>
            <a:off x="629841" y="1737360"/>
            <a:ext cx="2949178" cy="4131628"/>
          </a:xfrm>
        </p:spPr>
        <p:txBody>
          <a:bodyPr>
            <a:normAutofit/>
          </a:bodyPr>
          <a:lstStyle>
            <a:lvl1pPr marL="0" indent="0">
              <a:buNone/>
              <a:defRPr sz="2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dirty="0"/>
              <a:t>Click to edit Master text styles</a:t>
            </a:r>
          </a:p>
        </p:txBody>
      </p:sp>
      <p:sp>
        <p:nvSpPr>
          <p:cNvPr id="5" name="Date Placeholder 4">
            <a:extLst>
              <a:ext uri="{FF2B5EF4-FFF2-40B4-BE49-F238E27FC236}">
                <a16:creationId xmlns:a16="http://schemas.microsoft.com/office/drawing/2014/main" id="{576603BE-1F96-A5ED-8FDE-3E2ACFF7E16B}"/>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0DF51C42-02CC-11E8-0C44-C869200E026B}"/>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DB537289-384A-D546-42C1-5DBF2B7D45A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4103322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CFAE3-7467-52AE-040C-E1019A512143}"/>
              </a:ext>
            </a:extLst>
          </p:cNvPr>
          <p:cNvSpPr>
            <a:spLocks noGrp="1"/>
          </p:cNvSpPr>
          <p:nvPr>
            <p:ph type="title"/>
          </p:nvPr>
        </p:nvSpPr>
        <p:spPr>
          <a:xfrm>
            <a:off x="629840" y="457200"/>
            <a:ext cx="6456759" cy="834887"/>
          </a:xfrm>
        </p:spPr>
        <p:txBody>
          <a:bodyPr anchor="b"/>
          <a:lstStyle>
            <a:lvl1pPr>
              <a:defRPr sz="1800"/>
            </a:lvl1pPr>
          </a:lstStyle>
          <a:p>
            <a:r>
              <a:rPr lang="en-GB" dirty="0"/>
              <a:t>Click to edit Master title style</a:t>
            </a:r>
            <a:endParaRPr lang="en-AU" dirty="0"/>
          </a:p>
        </p:txBody>
      </p:sp>
      <p:sp>
        <p:nvSpPr>
          <p:cNvPr id="3" name="Picture Placeholder 2">
            <a:extLst>
              <a:ext uri="{FF2B5EF4-FFF2-40B4-BE49-F238E27FC236}">
                <a16:creationId xmlns:a16="http://schemas.microsoft.com/office/drawing/2014/main" id="{364F27AE-C4FF-FB29-6B4E-3DD7E3DA91FF}"/>
              </a:ext>
            </a:extLst>
          </p:cNvPr>
          <p:cNvSpPr>
            <a:spLocks noGrp="1"/>
          </p:cNvSpPr>
          <p:nvPr>
            <p:ph type="pic" idx="1"/>
          </p:nvPr>
        </p:nvSpPr>
        <p:spPr>
          <a:xfrm>
            <a:off x="3887391" y="1689652"/>
            <a:ext cx="4629150" cy="417140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AU" dirty="0"/>
          </a:p>
        </p:txBody>
      </p:sp>
      <p:sp>
        <p:nvSpPr>
          <p:cNvPr id="4" name="Text Placeholder 3">
            <a:extLst>
              <a:ext uri="{FF2B5EF4-FFF2-40B4-BE49-F238E27FC236}">
                <a16:creationId xmlns:a16="http://schemas.microsoft.com/office/drawing/2014/main" id="{B5B9DE09-7586-53AB-A1EC-E57E391B3C36}"/>
              </a:ext>
            </a:extLst>
          </p:cNvPr>
          <p:cNvSpPr>
            <a:spLocks noGrp="1"/>
          </p:cNvSpPr>
          <p:nvPr>
            <p:ph type="body" sz="half" idx="2"/>
          </p:nvPr>
        </p:nvSpPr>
        <p:spPr>
          <a:xfrm>
            <a:off x="629841" y="1689652"/>
            <a:ext cx="2949178" cy="417933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a:t>Click to edit Master text styles</a:t>
            </a:r>
          </a:p>
        </p:txBody>
      </p:sp>
      <p:sp>
        <p:nvSpPr>
          <p:cNvPr id="5" name="Date Placeholder 4">
            <a:extLst>
              <a:ext uri="{FF2B5EF4-FFF2-40B4-BE49-F238E27FC236}">
                <a16:creationId xmlns:a16="http://schemas.microsoft.com/office/drawing/2014/main" id="{F35B163C-6CA2-9288-E7A6-30168053F86E}"/>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40EE3690-FD23-4E86-567D-BCAF778C469D}"/>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EF0F2682-BC89-2B73-61C3-A25258074DC8}"/>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88415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E5C5CC-8498-385D-4567-BB4D996BA961}"/>
              </a:ext>
            </a:extLst>
          </p:cNvPr>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609600" y="1402458"/>
            <a:ext cx="7772400" cy="221995"/>
          </a:xfrm>
          <a:prstGeom prst="rect">
            <a:avLst/>
          </a:prstGeom>
        </p:spPr>
      </p:pic>
      <p:sp>
        <p:nvSpPr>
          <p:cNvPr id="2" name="Title Placeholder 1">
            <a:extLst>
              <a:ext uri="{FF2B5EF4-FFF2-40B4-BE49-F238E27FC236}">
                <a16:creationId xmlns:a16="http://schemas.microsoft.com/office/drawing/2014/main" id="{E5C12FA4-9560-1E37-C83F-AE07E99A3561}"/>
              </a:ext>
            </a:extLst>
          </p:cNvPr>
          <p:cNvSpPr>
            <a:spLocks noGrp="1"/>
          </p:cNvSpPr>
          <p:nvPr>
            <p:ph type="title"/>
          </p:nvPr>
        </p:nvSpPr>
        <p:spPr>
          <a:xfrm>
            <a:off x="628650" y="365129"/>
            <a:ext cx="6813550" cy="1037330"/>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C35169E6-990D-8D5F-3C32-328473C3565D}"/>
              </a:ext>
            </a:extLst>
          </p:cNvPr>
          <p:cNvSpPr>
            <a:spLocks noGrp="1"/>
          </p:cNvSpPr>
          <p:nvPr>
            <p:ph type="body" idx="1"/>
          </p:nvPr>
        </p:nvSpPr>
        <p:spPr>
          <a:xfrm>
            <a:off x="628650" y="1719470"/>
            <a:ext cx="7886700" cy="477340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8" name="Footer Placeholder 4">
            <a:extLst>
              <a:ext uri="{FF2B5EF4-FFF2-40B4-BE49-F238E27FC236}">
                <a16:creationId xmlns:a16="http://schemas.microsoft.com/office/drawing/2014/main" id="{1B4F4DF2-5286-0C90-707F-BD92EA54559E}"/>
              </a:ext>
            </a:extLst>
          </p:cNvPr>
          <p:cNvSpPr>
            <a:spLocks noGrp="1"/>
          </p:cNvSpPr>
          <p:nvPr>
            <p:ph type="ftr" sz="quarter" idx="3"/>
          </p:nvPr>
        </p:nvSpPr>
        <p:spPr>
          <a:xfrm>
            <a:off x="1" y="6492876"/>
            <a:ext cx="4622973" cy="365125"/>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r>
              <a:rPr lang="en-AU" dirty="0"/>
              <a:t>Provider Number PRV14049   CRICOS 03535M</a:t>
            </a:r>
          </a:p>
        </p:txBody>
      </p:sp>
      <p:pic>
        <p:nvPicPr>
          <p:cNvPr id="7" name="Picture 6">
            <a:extLst>
              <a:ext uri="{FF2B5EF4-FFF2-40B4-BE49-F238E27FC236}">
                <a16:creationId xmlns:a16="http://schemas.microsoft.com/office/drawing/2014/main" id="{5AF0DBF0-4FC6-A026-60CA-25796A4E0988}"/>
              </a:ext>
            </a:extLst>
          </p:cNvPr>
          <p:cNvPicPr>
            <a:picLocks noChangeAspect="1"/>
          </p:cNvPicPr>
          <p:nvPr userDrawn="1"/>
        </p:nvPicPr>
        <p:blipFill>
          <a:blip r:embed="rId13" cstate="screen">
            <a:extLst>
              <a:ext uri="{BEBA8EAE-BF5A-486C-A8C5-ECC9F3942E4B}">
                <a14:imgProps xmlns:a14="http://schemas.microsoft.com/office/drawing/2010/main">
                  <a14:imgLayer r:embed="rId14">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7298268" y="265463"/>
            <a:ext cx="1615943" cy="1254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512499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Lst>
  <p:txStyles>
    <p:titleStyle>
      <a:lvl1pPr algn="l" defTabSz="514350" rtl="0" eaLnBrk="1" latinLnBrk="0" hangingPunct="1">
        <a:lnSpc>
          <a:spcPct val="90000"/>
        </a:lnSpc>
        <a:spcBef>
          <a:spcPct val="0"/>
        </a:spcBef>
        <a:buNone/>
        <a:defRPr sz="3500" b="0" i="0" kern="1200">
          <a:solidFill>
            <a:schemeClr val="tx2"/>
          </a:solidFill>
          <a:latin typeface="Trebuchet MS" panose="020B0703020202090204" pitchFamily="34" charset="0"/>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 Id="rId4" Type="http://schemas.microsoft.com/office/2007/relationships/hdphoto" Target="../media/hdphoto3.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 Id="rId4" Type="http://schemas.microsoft.com/office/2007/relationships/hdphoto" Target="../media/hdphoto4.wdp"/></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62965E-F3E1-CE03-45C4-B2F76AEDFA9C}"/>
              </a:ext>
            </a:extLst>
          </p:cNvPr>
          <p:cNvSpPr/>
          <p:nvPr/>
        </p:nvSpPr>
        <p:spPr>
          <a:xfrm>
            <a:off x="0" y="0"/>
            <a:ext cx="9144000" cy="1773238"/>
          </a:xfrm>
          <a:prstGeom prst="rect">
            <a:avLst/>
          </a:prstGeom>
          <a:solidFill>
            <a:srgbClr val="526D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5709D44-889D-6C03-24EF-74317E1F2ED5}"/>
              </a:ext>
            </a:extLst>
          </p:cNvPr>
          <p:cNvSpPr>
            <a:spLocks noGrp="1"/>
          </p:cNvSpPr>
          <p:nvPr>
            <p:ph type="ctrTitle"/>
          </p:nvPr>
        </p:nvSpPr>
        <p:spPr>
          <a:xfrm>
            <a:off x="1143000" y="1773238"/>
            <a:ext cx="6858000" cy="1438656"/>
          </a:xfrm>
        </p:spPr>
        <p:txBody>
          <a:bodyPr>
            <a:normAutofit/>
          </a:bodyPr>
          <a:lstStyle/>
          <a:p>
            <a:r>
              <a:rPr lang="en-AU" sz="4000" dirty="0"/>
              <a:t>Unit Code </a:t>
            </a:r>
            <a:br>
              <a:rPr lang="en-AU" sz="4000" dirty="0"/>
            </a:br>
            <a:r>
              <a:rPr lang="en-AU" sz="4000" dirty="0"/>
              <a:t>Unit Title</a:t>
            </a:r>
          </a:p>
        </p:txBody>
      </p:sp>
      <p:sp>
        <p:nvSpPr>
          <p:cNvPr id="3" name="Subtitle 2">
            <a:extLst>
              <a:ext uri="{FF2B5EF4-FFF2-40B4-BE49-F238E27FC236}">
                <a16:creationId xmlns:a16="http://schemas.microsoft.com/office/drawing/2014/main" id="{0A998FC6-B8B2-2FE0-CB1E-0961E6DC2FDD}"/>
              </a:ext>
            </a:extLst>
          </p:cNvPr>
          <p:cNvSpPr>
            <a:spLocks noGrp="1"/>
          </p:cNvSpPr>
          <p:nvPr>
            <p:ph type="subTitle" idx="1"/>
          </p:nvPr>
        </p:nvSpPr>
        <p:spPr>
          <a:xfrm>
            <a:off x="1143000" y="3602038"/>
            <a:ext cx="6858000" cy="1828800"/>
          </a:xfrm>
        </p:spPr>
        <p:txBody>
          <a:bodyPr>
            <a:normAutofit/>
          </a:bodyPr>
          <a:lstStyle/>
          <a:p>
            <a:r>
              <a:rPr lang="en-AU" sz="3000" dirty="0"/>
              <a:t>Topic Number</a:t>
            </a:r>
          </a:p>
          <a:p>
            <a:r>
              <a:rPr lang="en-AU" sz="3000" dirty="0"/>
              <a:t>Topic:  Title</a:t>
            </a:r>
          </a:p>
        </p:txBody>
      </p:sp>
      <p:pic>
        <p:nvPicPr>
          <p:cNvPr id="4" name="Picture 3">
            <a:extLst>
              <a:ext uri="{FF2B5EF4-FFF2-40B4-BE49-F238E27FC236}">
                <a16:creationId xmlns:a16="http://schemas.microsoft.com/office/drawing/2014/main" id="{75208EB6-8FE4-70D1-FA06-843368FCA1BB}"/>
              </a:ext>
            </a:extLst>
          </p:cNvPr>
          <p:cNvPicPr>
            <a:picLocks noChangeAspect="1"/>
          </p:cNvPicPr>
          <p:nvPr/>
        </p:nvPicPr>
        <p:blipFill>
          <a:blip r:embed="rId2" cstate="screen">
            <a:extLst>
              <a:ext uri="{BEBA8EAE-BF5A-486C-A8C5-ECC9F3942E4B}">
                <a14:imgProps xmlns:a14="http://schemas.microsoft.com/office/drawing/2010/main">
                  <a14:imgLayer r:embed="rId3">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3538080" y="5018279"/>
            <a:ext cx="2067839" cy="160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381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BE4BA-089E-2DA5-7CE9-86C4B29ADD11}"/>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24ED78A3-A345-ABC3-D41A-459AD217C370}"/>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408602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71ADE-A612-AE37-6E13-956EE5DF1724}"/>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BA536FEE-64B1-8C8E-AF9E-F55A7E7B79A0}"/>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14325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6161B-52B3-C48B-9FD6-820C3A22DFBC}"/>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BE975690-A3C5-AAF9-3A91-2A2E4F86CF00}"/>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998294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E5692-EE2C-F6F4-5A50-BC1396505928}"/>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48BC3485-0003-6B31-BE58-E00203782A6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3586481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6F8C-1EA3-E596-6564-5B6658B21232}"/>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309F6014-27DE-2994-10F7-443C41CFD8E6}"/>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3263264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BCC97-6FDB-884E-0827-30974009DC09}"/>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E4D27669-959F-1DB4-CA73-9DD53DF92A69}"/>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931047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7CCE2-8C90-99DE-F426-0D13EC258844}"/>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836670F9-E2C9-8B61-7966-B1441594532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693968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84A1C-D2A4-6B42-9541-4C8DFA44D5A7}"/>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2D6097FF-DAF3-2C17-14ED-C6AABF49008C}"/>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4026324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92D7-0CC9-C0B2-16AF-DC0D1E3AF4CB}"/>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7F8B8BF1-0119-3163-3762-DB70A1DAF8EF}"/>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908287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1564A-92AC-7F2E-93F8-19BC9EF853EE}"/>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0353D05C-DFC2-2D2D-E190-B7EF2ADBE4A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56420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12CD3-3F15-806A-2252-E6CA2D02BC10}"/>
              </a:ext>
            </a:extLst>
          </p:cNvPr>
          <p:cNvSpPr>
            <a:spLocks noGrp="1"/>
          </p:cNvSpPr>
          <p:nvPr>
            <p:ph type="title"/>
          </p:nvPr>
        </p:nvSpPr>
        <p:spPr/>
        <p:txBody>
          <a:bodyPr/>
          <a:lstStyle/>
          <a:p>
            <a:r>
              <a:rPr lang="en-AU" dirty="0"/>
              <a:t>Copyright Notice</a:t>
            </a:r>
          </a:p>
        </p:txBody>
      </p:sp>
      <p:sp>
        <p:nvSpPr>
          <p:cNvPr id="3" name="Content Placeholder 2">
            <a:extLst>
              <a:ext uri="{FF2B5EF4-FFF2-40B4-BE49-F238E27FC236}">
                <a16:creationId xmlns:a16="http://schemas.microsoft.com/office/drawing/2014/main" id="{E9540D7A-885A-D934-B787-269BF58EC8C0}"/>
              </a:ext>
            </a:extLst>
          </p:cNvPr>
          <p:cNvSpPr>
            <a:spLocks noGrp="1"/>
          </p:cNvSpPr>
          <p:nvPr>
            <p:ph idx="1"/>
          </p:nvPr>
        </p:nvSpPr>
        <p:spPr/>
        <p:txBody>
          <a:bodyPr/>
          <a:lstStyle/>
          <a:p>
            <a:pPr marL="0" indent="0" algn="ctr">
              <a:buNone/>
            </a:pPr>
            <a:r>
              <a:rPr lang="en-AU" sz="2200" dirty="0">
                <a:effectLst/>
                <a:latin typeface="+mn-lt"/>
              </a:rPr>
              <a:t>Copyright© Polytechnic Institute Australia</a:t>
            </a:r>
          </a:p>
          <a:p>
            <a:pPr marL="0" indent="0" algn="ctr">
              <a:buNone/>
            </a:pPr>
            <a:endParaRPr lang="en-AU" sz="2200" dirty="0">
              <a:effectLst/>
              <a:latin typeface="+mn-lt"/>
            </a:endParaRPr>
          </a:p>
          <a:p>
            <a:pPr marL="0" indent="0" algn="ctr">
              <a:buNone/>
            </a:pPr>
            <a:r>
              <a:rPr lang="en-AU" sz="2200" dirty="0">
                <a:effectLst/>
                <a:latin typeface="+mn-lt"/>
              </a:rPr>
              <a:t>Unless otherwise indicated, 3rd party material has been reproduced and communicated to you by or on behalf of Polytechnic Institute Australia in accordance with section 113P of the Copyright Act 1968 (Act). </a:t>
            </a:r>
          </a:p>
          <a:p>
            <a:pPr marL="0" indent="0" algn="ctr">
              <a:buNone/>
            </a:pPr>
            <a:endParaRPr lang="en-AU" sz="2200" dirty="0">
              <a:latin typeface="+mn-lt"/>
            </a:endParaRPr>
          </a:p>
          <a:p>
            <a:pPr marL="0" indent="0" algn="ctr">
              <a:buNone/>
            </a:pPr>
            <a:r>
              <a:rPr lang="en-AU" sz="2200" dirty="0">
                <a:effectLst/>
                <a:latin typeface="+mn-lt"/>
              </a:rPr>
              <a:t>The material in this communication may be subject to copyright under the Act. Any further reproduction or communication of this material by you may be the subject of copyright protection under the Act.</a:t>
            </a:r>
          </a:p>
          <a:p>
            <a:pPr marL="0" indent="0">
              <a:buNone/>
            </a:pPr>
            <a:endParaRPr lang="en-AU" dirty="0"/>
          </a:p>
        </p:txBody>
      </p:sp>
    </p:spTree>
    <p:extLst>
      <p:ext uri="{BB962C8B-B14F-4D97-AF65-F5344CB8AC3E}">
        <p14:creationId xmlns:p14="http://schemas.microsoft.com/office/powerpoint/2010/main" val="509334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B8A9C-D7B9-3E4D-F0FA-78F0AECDEFF2}"/>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07BC97F3-6EE3-59D9-85EA-709D91CEB3F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4274908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F4526-42AD-D172-F551-917730E1EE20}"/>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7AE94BE2-D632-C5D4-BF3B-2665AFB4E808}"/>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916417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097EE-E93B-9D37-0325-52F5176D108B}"/>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EB3DAA2E-30AA-DA3D-04F2-56D60C4AA45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860005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EFB88-3786-346F-B2A0-233DC7DC16CC}"/>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C6C7082D-8347-1769-12CC-6F27CE0BD18C}"/>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404114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7A8A4-DCD3-67C5-BB28-9AD694EC7ADD}"/>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1A1E483A-739B-D77D-5952-E827C65A4DB5}"/>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4868004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66146-6119-CB0F-75E7-7E4ADA069E28}"/>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BAB52D80-7349-B94C-CD60-A1BEDC4FCEB4}"/>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218728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522" name="Rectangle 645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516" name="Rectangle 2"/>
          <p:cNvSpPr>
            <a:spLocks noGrp="1" noChangeArrowheads="1"/>
          </p:cNvSpPr>
          <p:nvPr>
            <p:ph type="title"/>
          </p:nvPr>
        </p:nvSpPr>
        <p:spPr>
          <a:xfrm>
            <a:off x="628650" y="365125"/>
            <a:ext cx="7886700" cy="1325563"/>
          </a:xfrm>
        </p:spPr>
        <p:txBody>
          <a:bodyPr>
            <a:normAutofit/>
          </a:bodyPr>
          <a:lstStyle/>
          <a:p>
            <a:pPr eaLnBrk="1" hangingPunct="1"/>
            <a:r>
              <a:rPr lang="en-US" sz="4700" dirty="0"/>
              <a:t>Summary</a:t>
            </a:r>
          </a:p>
        </p:txBody>
      </p:sp>
      <p:sp>
        <p:nvSpPr>
          <p:cNvPr id="645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517" name="Rectangle 3"/>
          <p:cNvSpPr>
            <a:spLocks noGrp="1" noChangeArrowheads="1"/>
          </p:cNvSpPr>
          <p:nvPr>
            <p:ph type="body" idx="1"/>
          </p:nvPr>
        </p:nvSpPr>
        <p:spPr>
          <a:xfrm>
            <a:off x="374904" y="2055812"/>
            <a:ext cx="8441550" cy="4672533"/>
          </a:xfrm>
        </p:spPr>
        <p:txBody>
          <a:bodyPr>
            <a:normAutofit/>
          </a:bodyPr>
          <a:lstStyle/>
          <a:p>
            <a:r>
              <a:rPr lang="en-US" altLang="en-US" dirty="0"/>
              <a:t>Insert topic summary here</a:t>
            </a:r>
          </a:p>
        </p:txBody>
      </p:sp>
      <p:pic>
        <p:nvPicPr>
          <p:cNvPr id="2" name="Picture 1" descr="A picture containing text, sign&#10;&#10;Description automatically generated">
            <a:extLst>
              <a:ext uri="{FF2B5EF4-FFF2-40B4-BE49-F238E27FC236}">
                <a16:creationId xmlns:a16="http://schemas.microsoft.com/office/drawing/2014/main" id="{8A11304C-89EC-DD91-56BF-F697D29CF336}"/>
              </a:ext>
            </a:extLst>
          </p:cNvPr>
          <p:cNvPicPr>
            <a:picLocks noChangeAspect="1"/>
          </p:cNvPicPr>
          <p:nvPr/>
        </p:nvPicPr>
        <p:blipFill>
          <a:blip r:embed="rId3"/>
          <a:stretch>
            <a:fillRect/>
          </a:stretch>
        </p:blipFill>
        <p:spPr>
          <a:xfrm>
            <a:off x="7259320" y="236221"/>
            <a:ext cx="1701800" cy="1257300"/>
          </a:xfrm>
          <a:prstGeom prst="rect">
            <a:avLst/>
          </a:prstGeom>
        </p:spPr>
      </p:pic>
    </p:spTree>
    <p:extLst>
      <p:ext uri="{BB962C8B-B14F-4D97-AF65-F5344CB8AC3E}">
        <p14:creationId xmlns:p14="http://schemas.microsoft.com/office/powerpoint/2010/main" val="3706849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3D black question marks with one yellow question mark">
            <a:extLst>
              <a:ext uri="{FF2B5EF4-FFF2-40B4-BE49-F238E27FC236}">
                <a16:creationId xmlns:a16="http://schemas.microsoft.com/office/drawing/2014/main" id="{645BE5B0-999B-08CF-2F4E-7415C7794EF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642616" y="10"/>
            <a:ext cx="6501384" cy="6857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8E143C-2EE8-BA9A-104B-BD46438DC866}"/>
              </a:ext>
            </a:extLst>
          </p:cNvPr>
          <p:cNvSpPr>
            <a:spLocks noGrp="1"/>
          </p:cNvSpPr>
          <p:nvPr>
            <p:ph type="title"/>
          </p:nvPr>
        </p:nvSpPr>
        <p:spPr>
          <a:xfrm>
            <a:off x="358485" y="1122363"/>
            <a:ext cx="3017520" cy="3204134"/>
          </a:xfrm>
        </p:spPr>
        <p:txBody>
          <a:bodyPr vert="horz" lIns="91440" tIns="45720" rIns="91440" bIns="45720" rtlCol="0" anchor="b">
            <a:normAutofit/>
          </a:bodyPr>
          <a:lstStyle/>
          <a:p>
            <a:pPr defTabSz="914400"/>
            <a:r>
              <a:rPr lang="en-US" sz="4200" dirty="0"/>
              <a:t>Questions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1653" y="434802"/>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771" y="4546920"/>
            <a:ext cx="298323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C0FAFFF-7F57-0E44-39C2-126EF70F3BE8}"/>
              </a:ext>
            </a:extLst>
          </p:cNvPr>
          <p:cNvPicPr>
            <a:picLocks noChangeAspect="1"/>
          </p:cNvPicPr>
          <p:nvPr/>
        </p:nvPicPr>
        <p:blipFill>
          <a:blip r:embed="rId3" cstate="screen">
            <a:extLst>
              <a:ext uri="{BEBA8EAE-BF5A-486C-A8C5-ECC9F3942E4B}">
                <a14:imgProps xmlns:a14="http://schemas.microsoft.com/office/drawing/2010/main">
                  <a14:imgLayer r:embed="rId4">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7422753" y="0"/>
            <a:ext cx="1615943" cy="1254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7446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149D32-B1B0-05A7-8B6F-0C79710C9915}"/>
              </a:ext>
            </a:extLst>
          </p:cNvPr>
          <p:cNvSpPr>
            <a:spLocks noGrp="1"/>
          </p:cNvSpPr>
          <p:nvPr>
            <p:ph type="title"/>
          </p:nvPr>
        </p:nvSpPr>
        <p:spPr>
          <a:xfrm>
            <a:off x="3973321" y="329184"/>
            <a:ext cx="4688333" cy="1783080"/>
          </a:xfrm>
        </p:spPr>
        <p:txBody>
          <a:bodyPr anchor="b">
            <a:normAutofit/>
          </a:bodyPr>
          <a:lstStyle/>
          <a:p>
            <a:r>
              <a:rPr lang="en-AU" dirty="0"/>
              <a:t>After Class Activities</a:t>
            </a:r>
          </a:p>
        </p:txBody>
      </p:sp>
      <p:pic>
        <p:nvPicPr>
          <p:cNvPr id="5" name="Picture 4" descr="A group of people sitting at a table with laptops&#10;&#10;Description automatically generated with low confidence">
            <a:extLst>
              <a:ext uri="{FF2B5EF4-FFF2-40B4-BE49-F238E27FC236}">
                <a16:creationId xmlns:a16="http://schemas.microsoft.com/office/drawing/2014/main" id="{9143B479-D976-A3E1-3811-FBA48B7355B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0" y="10"/>
            <a:ext cx="3492988"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2"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3321" y="2374947"/>
            <a:ext cx="3182692" cy="18288"/>
          </a:xfrm>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 name="connsiteX0" fmla="*/ 0 w 3182692"/>
              <a:gd name="connsiteY0" fmla="*/ 0 h 18288"/>
              <a:gd name="connsiteX1" fmla="*/ 572885 w 3182692"/>
              <a:gd name="connsiteY1" fmla="*/ 0 h 18288"/>
              <a:gd name="connsiteX2" fmla="*/ 1113942 w 3182692"/>
              <a:gd name="connsiteY2" fmla="*/ 0 h 18288"/>
              <a:gd name="connsiteX3" fmla="*/ 1686827 w 3182692"/>
              <a:gd name="connsiteY3" fmla="*/ 0 h 18288"/>
              <a:gd name="connsiteX4" fmla="*/ 2323365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04711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25870" y="33585"/>
                  <a:pt x="418138" y="17639"/>
                  <a:pt x="636538" y="0"/>
                </a:cubicBezTo>
                <a:cubicBezTo>
                  <a:pt x="865372" y="-3887"/>
                  <a:pt x="1010746" y="-18166"/>
                  <a:pt x="1273077" y="0"/>
                </a:cubicBezTo>
                <a:cubicBezTo>
                  <a:pt x="1527846" y="-24408"/>
                  <a:pt x="1703704" y="-36055"/>
                  <a:pt x="1909615" y="0"/>
                </a:cubicBezTo>
                <a:cubicBezTo>
                  <a:pt x="2119487" y="1667"/>
                  <a:pt x="2200543" y="-19343"/>
                  <a:pt x="2482500" y="0"/>
                </a:cubicBezTo>
                <a:cubicBezTo>
                  <a:pt x="2736775" y="57438"/>
                  <a:pt x="2997998" y="-48885"/>
                  <a:pt x="3182692" y="0"/>
                </a:cubicBezTo>
                <a:cubicBezTo>
                  <a:pt x="3182658" y="4844"/>
                  <a:pt x="3182282" y="11009"/>
                  <a:pt x="3182692" y="18288"/>
                </a:cubicBezTo>
                <a:cubicBezTo>
                  <a:pt x="2944477" y="15825"/>
                  <a:pt x="2868931" y="12370"/>
                  <a:pt x="2609807" y="18288"/>
                </a:cubicBezTo>
                <a:cubicBezTo>
                  <a:pt x="2341556" y="6193"/>
                  <a:pt x="2324113" y="22706"/>
                  <a:pt x="2068750" y="18288"/>
                </a:cubicBezTo>
                <a:cubicBezTo>
                  <a:pt x="1817163" y="7852"/>
                  <a:pt x="1716254" y="25979"/>
                  <a:pt x="1432211" y="18288"/>
                </a:cubicBezTo>
                <a:cubicBezTo>
                  <a:pt x="1164747" y="-28137"/>
                  <a:pt x="993140" y="27575"/>
                  <a:pt x="859327" y="18288"/>
                </a:cubicBezTo>
                <a:cubicBezTo>
                  <a:pt x="750703" y="-24974"/>
                  <a:pt x="236193" y="38731"/>
                  <a:pt x="0" y="18288"/>
                </a:cubicBezTo>
                <a:cubicBezTo>
                  <a:pt x="-649" y="11698"/>
                  <a:pt x="663" y="5413"/>
                  <a:pt x="0" y="0"/>
                </a:cubicBezTo>
                <a:close/>
              </a:path>
              <a:path w="3182692" h="18288" stroke="0" extrusionOk="0">
                <a:moveTo>
                  <a:pt x="0" y="0"/>
                </a:moveTo>
                <a:cubicBezTo>
                  <a:pt x="224421" y="-39331"/>
                  <a:pt x="418777" y="11439"/>
                  <a:pt x="572885" y="0"/>
                </a:cubicBezTo>
                <a:cubicBezTo>
                  <a:pt x="750333" y="-6388"/>
                  <a:pt x="940592" y="15806"/>
                  <a:pt x="1113942" y="0"/>
                </a:cubicBezTo>
                <a:cubicBezTo>
                  <a:pt x="1322785" y="-1777"/>
                  <a:pt x="1505363" y="28230"/>
                  <a:pt x="1686827" y="0"/>
                </a:cubicBezTo>
                <a:cubicBezTo>
                  <a:pt x="1853304" y="1595"/>
                  <a:pt x="2194652" y="-1232"/>
                  <a:pt x="2323365" y="0"/>
                </a:cubicBezTo>
                <a:cubicBezTo>
                  <a:pt x="2488732" y="36406"/>
                  <a:pt x="2902093" y="-40336"/>
                  <a:pt x="3182692" y="0"/>
                </a:cubicBezTo>
                <a:cubicBezTo>
                  <a:pt x="3182167" y="5049"/>
                  <a:pt x="3182885" y="12044"/>
                  <a:pt x="3182692" y="18288"/>
                </a:cubicBezTo>
                <a:cubicBezTo>
                  <a:pt x="3012563" y="-37820"/>
                  <a:pt x="2765409" y="35618"/>
                  <a:pt x="2546154" y="18288"/>
                </a:cubicBezTo>
                <a:cubicBezTo>
                  <a:pt x="2333381" y="13914"/>
                  <a:pt x="2154438" y="9838"/>
                  <a:pt x="1845961" y="18288"/>
                </a:cubicBezTo>
                <a:cubicBezTo>
                  <a:pt x="1531509" y="33812"/>
                  <a:pt x="1456631" y="-6606"/>
                  <a:pt x="1304904" y="18288"/>
                </a:cubicBezTo>
                <a:cubicBezTo>
                  <a:pt x="1168344" y="36351"/>
                  <a:pt x="928499" y="15047"/>
                  <a:pt x="604711" y="18288"/>
                </a:cubicBezTo>
                <a:cubicBezTo>
                  <a:pt x="285438" y="38007"/>
                  <a:pt x="116029" y="-22204"/>
                  <a:pt x="0" y="18288"/>
                </a:cubicBezTo>
                <a:cubicBezTo>
                  <a:pt x="-39" y="12511"/>
                  <a:pt x="-381" y="8039"/>
                  <a:pt x="0" y="0"/>
                </a:cubicBezTo>
                <a:close/>
              </a:path>
              <a:path w="3182692" h="18288" fill="none" stroke="0" extrusionOk="0">
                <a:moveTo>
                  <a:pt x="0" y="0"/>
                </a:moveTo>
                <a:cubicBezTo>
                  <a:pt x="245832" y="29445"/>
                  <a:pt x="388924" y="-28919"/>
                  <a:pt x="636538" y="0"/>
                </a:cubicBezTo>
                <a:cubicBezTo>
                  <a:pt x="854919" y="4634"/>
                  <a:pt x="991654" y="8864"/>
                  <a:pt x="1273077" y="0"/>
                </a:cubicBezTo>
                <a:cubicBezTo>
                  <a:pt x="1566644" y="-14667"/>
                  <a:pt x="1666526" y="3717"/>
                  <a:pt x="1909615" y="0"/>
                </a:cubicBezTo>
                <a:cubicBezTo>
                  <a:pt x="2138795" y="27220"/>
                  <a:pt x="2225506" y="-13892"/>
                  <a:pt x="2482500" y="0"/>
                </a:cubicBezTo>
                <a:cubicBezTo>
                  <a:pt x="2775583" y="32183"/>
                  <a:pt x="3003218" y="-43687"/>
                  <a:pt x="3182692" y="0"/>
                </a:cubicBezTo>
                <a:cubicBezTo>
                  <a:pt x="3183006" y="4158"/>
                  <a:pt x="3181713" y="12539"/>
                  <a:pt x="3182692" y="18288"/>
                </a:cubicBezTo>
                <a:cubicBezTo>
                  <a:pt x="2959845" y="25574"/>
                  <a:pt x="2868929" y="24980"/>
                  <a:pt x="2609807" y="18288"/>
                </a:cubicBezTo>
                <a:cubicBezTo>
                  <a:pt x="2341405" y="5992"/>
                  <a:pt x="2328488" y="20436"/>
                  <a:pt x="2068750" y="18288"/>
                </a:cubicBezTo>
                <a:cubicBezTo>
                  <a:pt x="1816113" y="2395"/>
                  <a:pt x="1699345" y="36855"/>
                  <a:pt x="1432211" y="18288"/>
                </a:cubicBezTo>
                <a:cubicBezTo>
                  <a:pt x="1148381" y="-28184"/>
                  <a:pt x="987622" y="2403"/>
                  <a:pt x="859327" y="18288"/>
                </a:cubicBezTo>
                <a:cubicBezTo>
                  <a:pt x="743387" y="37422"/>
                  <a:pt x="194182" y="18789"/>
                  <a:pt x="0" y="18288"/>
                </a:cubicBezTo>
                <a:cubicBezTo>
                  <a:pt x="20" y="11469"/>
                  <a:pt x="-29" y="5154"/>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53588" y="25878"/>
                          <a:pt x="409323" y="-5359"/>
                          <a:pt x="636538" y="0"/>
                        </a:cubicBezTo>
                        <a:cubicBezTo>
                          <a:pt x="863753" y="5359"/>
                          <a:pt x="1007727" y="-28"/>
                          <a:pt x="1273077" y="0"/>
                        </a:cubicBezTo>
                        <a:cubicBezTo>
                          <a:pt x="1538427" y="28"/>
                          <a:pt x="1698640" y="-12775"/>
                          <a:pt x="1909615" y="0"/>
                        </a:cubicBezTo>
                        <a:cubicBezTo>
                          <a:pt x="2120590" y="12775"/>
                          <a:pt x="2210293" y="-21823"/>
                          <a:pt x="2482500" y="0"/>
                        </a:cubicBezTo>
                        <a:cubicBezTo>
                          <a:pt x="2754708" y="21823"/>
                          <a:pt x="3004133" y="-28750"/>
                          <a:pt x="3182692" y="0"/>
                        </a:cubicBezTo>
                        <a:cubicBezTo>
                          <a:pt x="3183134" y="4516"/>
                          <a:pt x="3181865" y="12266"/>
                          <a:pt x="3182692" y="18288"/>
                        </a:cubicBezTo>
                        <a:cubicBezTo>
                          <a:pt x="2947402" y="22440"/>
                          <a:pt x="2876226" y="27191"/>
                          <a:pt x="2609807" y="18288"/>
                        </a:cubicBezTo>
                        <a:cubicBezTo>
                          <a:pt x="2343389" y="9385"/>
                          <a:pt x="2326689" y="25579"/>
                          <a:pt x="2068750" y="18288"/>
                        </a:cubicBezTo>
                        <a:cubicBezTo>
                          <a:pt x="1810811" y="10997"/>
                          <a:pt x="1713836" y="48219"/>
                          <a:pt x="1432211" y="18288"/>
                        </a:cubicBezTo>
                        <a:cubicBezTo>
                          <a:pt x="1150586" y="-11643"/>
                          <a:pt x="982765" y="3747"/>
                          <a:pt x="859327" y="18288"/>
                        </a:cubicBezTo>
                        <a:cubicBezTo>
                          <a:pt x="735889" y="32829"/>
                          <a:pt x="254183" y="35231"/>
                          <a:pt x="0" y="18288"/>
                        </a:cubicBezTo>
                        <a:cubicBezTo>
                          <a:pt x="-306" y="11477"/>
                          <a:pt x="485" y="4355"/>
                          <a:pt x="0" y="0"/>
                        </a:cubicBezTo>
                        <a:close/>
                      </a:path>
                      <a:path w="3182692" h="18288" stroke="0" extrusionOk="0">
                        <a:moveTo>
                          <a:pt x="0" y="0"/>
                        </a:moveTo>
                        <a:cubicBezTo>
                          <a:pt x="243108" y="-22426"/>
                          <a:pt x="387854" y="22949"/>
                          <a:pt x="572885" y="0"/>
                        </a:cubicBezTo>
                        <a:cubicBezTo>
                          <a:pt x="757916" y="-22949"/>
                          <a:pt x="923707" y="6797"/>
                          <a:pt x="1113942" y="0"/>
                        </a:cubicBezTo>
                        <a:cubicBezTo>
                          <a:pt x="1304177" y="-6797"/>
                          <a:pt x="1495991" y="20627"/>
                          <a:pt x="1686827" y="0"/>
                        </a:cubicBezTo>
                        <a:cubicBezTo>
                          <a:pt x="1877663" y="-20627"/>
                          <a:pt x="2170182" y="-20672"/>
                          <a:pt x="2323365" y="0"/>
                        </a:cubicBezTo>
                        <a:cubicBezTo>
                          <a:pt x="2476548" y="20672"/>
                          <a:pt x="2919164" y="6097"/>
                          <a:pt x="3182692" y="0"/>
                        </a:cubicBezTo>
                        <a:cubicBezTo>
                          <a:pt x="3183269" y="4624"/>
                          <a:pt x="3183511" y="11191"/>
                          <a:pt x="3182692" y="18288"/>
                        </a:cubicBezTo>
                        <a:cubicBezTo>
                          <a:pt x="3026065" y="-10849"/>
                          <a:pt x="2775006" y="23067"/>
                          <a:pt x="2546154" y="18288"/>
                        </a:cubicBezTo>
                        <a:cubicBezTo>
                          <a:pt x="2317302" y="13509"/>
                          <a:pt x="2168173" y="-8513"/>
                          <a:pt x="1845961" y="18288"/>
                        </a:cubicBezTo>
                        <a:cubicBezTo>
                          <a:pt x="1523749" y="45089"/>
                          <a:pt x="1450078" y="-844"/>
                          <a:pt x="1304904" y="18288"/>
                        </a:cubicBezTo>
                        <a:cubicBezTo>
                          <a:pt x="1159730" y="37420"/>
                          <a:pt x="942635" y="-10021"/>
                          <a:pt x="604711" y="18288"/>
                        </a:cubicBezTo>
                        <a:cubicBezTo>
                          <a:pt x="266787" y="46597"/>
                          <a:pt x="141927" y="-8395"/>
                          <a:pt x="0" y="18288"/>
                        </a:cubicBezTo>
                        <a:cubicBezTo>
                          <a:pt x="-171" y="12755"/>
                          <a:pt x="-690" y="793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B628BEB-FF58-8098-E191-52F8A9265D77}"/>
              </a:ext>
            </a:extLst>
          </p:cNvPr>
          <p:cNvSpPr>
            <a:spLocks noGrp="1"/>
          </p:cNvSpPr>
          <p:nvPr>
            <p:ph idx="1"/>
          </p:nvPr>
        </p:nvSpPr>
        <p:spPr>
          <a:xfrm>
            <a:off x="3835400" y="2706623"/>
            <a:ext cx="5067299" cy="4084875"/>
          </a:xfrm>
        </p:spPr>
        <p:txBody>
          <a:bodyPr>
            <a:normAutofit/>
          </a:bodyPr>
          <a:lstStyle/>
          <a:p>
            <a:r>
              <a:rPr lang="en-AU" sz="2200" dirty="0"/>
              <a:t>Insert here any readings, quizzes or other activities students should complete before the next session.</a:t>
            </a:r>
          </a:p>
        </p:txBody>
      </p:sp>
      <p:pic>
        <p:nvPicPr>
          <p:cNvPr id="6" name="Picture 5">
            <a:extLst>
              <a:ext uri="{FF2B5EF4-FFF2-40B4-BE49-F238E27FC236}">
                <a16:creationId xmlns:a16="http://schemas.microsoft.com/office/drawing/2014/main" id="{150A74FA-D5E3-3308-BC8F-958BC14E50B2}"/>
              </a:ext>
            </a:extLst>
          </p:cNvPr>
          <p:cNvPicPr>
            <a:picLocks noChangeAspect="1"/>
          </p:cNvPicPr>
          <p:nvPr/>
        </p:nvPicPr>
        <p:blipFill>
          <a:blip r:embed="rId3" cstate="screen">
            <a:extLst>
              <a:ext uri="{BEBA8EAE-BF5A-486C-A8C5-ECC9F3942E4B}">
                <a14:imgProps xmlns:a14="http://schemas.microsoft.com/office/drawing/2010/main">
                  <a14:imgLayer r:embed="rId4">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7528057" y="66501"/>
            <a:ext cx="1615943" cy="1254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738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C4E762-2F19-6DC2-6836-63C8348F5022}"/>
              </a:ext>
            </a:extLst>
          </p:cNvPr>
          <p:cNvSpPr>
            <a:spLocks noGrp="1"/>
          </p:cNvSpPr>
          <p:nvPr>
            <p:ph type="title"/>
          </p:nvPr>
        </p:nvSpPr>
        <p:spPr>
          <a:xfrm>
            <a:off x="3581400" y="365129"/>
            <a:ext cx="3860800" cy="1037330"/>
          </a:xfrm>
        </p:spPr>
        <p:txBody>
          <a:bodyPr anchor="b">
            <a:normAutofit/>
          </a:bodyPr>
          <a:lstStyle/>
          <a:p>
            <a:r>
              <a:rPr lang="en-AU" dirty="0"/>
              <a:t>Next Week</a:t>
            </a:r>
          </a:p>
        </p:txBody>
      </p:sp>
      <p:sp>
        <p:nvSpPr>
          <p:cNvPr id="5" name="Content Placeholder 4">
            <a:extLst>
              <a:ext uri="{FF2B5EF4-FFF2-40B4-BE49-F238E27FC236}">
                <a16:creationId xmlns:a16="http://schemas.microsoft.com/office/drawing/2014/main" id="{FED3C08B-8DEE-F3C6-B72B-AEEE051AA6E2}"/>
              </a:ext>
            </a:extLst>
          </p:cNvPr>
          <p:cNvSpPr>
            <a:spLocks noGrp="1"/>
          </p:cNvSpPr>
          <p:nvPr>
            <p:ph idx="1"/>
          </p:nvPr>
        </p:nvSpPr>
        <p:spPr>
          <a:xfrm>
            <a:off x="3581400" y="1719470"/>
            <a:ext cx="4933950" cy="4773405"/>
          </a:xfrm>
        </p:spPr>
        <p:txBody>
          <a:bodyPr>
            <a:normAutofit/>
          </a:bodyPr>
          <a:lstStyle/>
          <a:p>
            <a:r>
              <a:rPr lang="en-AU" dirty="0"/>
              <a:t>Add some topic content for the next session</a:t>
            </a:r>
          </a:p>
          <a:p>
            <a:pPr marL="0" indent="0">
              <a:buNone/>
            </a:pPr>
            <a:endParaRPr lang="en-AU" dirty="0"/>
          </a:p>
          <a:p>
            <a:r>
              <a:rPr lang="en-AU" dirty="0"/>
              <a:t>“Where we have been and where we are going”</a:t>
            </a:r>
          </a:p>
          <a:p>
            <a:pPr marL="0" indent="0">
              <a:buNone/>
            </a:pPr>
            <a:endParaRPr lang="en-AU" dirty="0"/>
          </a:p>
          <a:p>
            <a:r>
              <a:rPr lang="en-AU" dirty="0"/>
              <a:t>Link the sessions on this last slide to set the scene for the next class</a:t>
            </a:r>
          </a:p>
        </p:txBody>
      </p:sp>
      <p:pic>
        <p:nvPicPr>
          <p:cNvPr id="7" name="Picture 6" descr="Calendar flipping">
            <a:extLst>
              <a:ext uri="{FF2B5EF4-FFF2-40B4-BE49-F238E27FC236}">
                <a16:creationId xmlns:a16="http://schemas.microsoft.com/office/drawing/2014/main" id="{A8D8528D-BF2E-CD70-50B7-73CFAAA418D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b="-1"/>
          <a:stretch/>
        </p:blipFill>
        <p:spPr>
          <a:xfrm>
            <a:off x="20" y="10"/>
            <a:ext cx="3476673" cy="6857990"/>
          </a:xfrm>
          <a:prstGeom prst="rect">
            <a:avLst/>
          </a:prstGeom>
          <a:effectLst/>
        </p:spPr>
      </p:pic>
    </p:spTree>
    <p:extLst>
      <p:ext uri="{BB962C8B-B14F-4D97-AF65-F5344CB8AC3E}">
        <p14:creationId xmlns:p14="http://schemas.microsoft.com/office/powerpoint/2010/main" val="4099787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6" name="Rectangle 6"/>
          <p:cNvSpPr>
            <a:spLocks noGrp="1" noChangeArrowheads="1"/>
          </p:cNvSpPr>
          <p:nvPr>
            <p:ph type="title"/>
          </p:nvPr>
        </p:nvSpPr>
        <p:spPr>
          <a:xfrm>
            <a:off x="469900" y="147646"/>
            <a:ext cx="5233322" cy="1325563"/>
          </a:xfrm>
        </p:spPr>
        <p:txBody>
          <a:bodyPr>
            <a:normAutofit/>
          </a:bodyPr>
          <a:lstStyle/>
          <a:p>
            <a:r>
              <a:rPr lang="en-US" sz="4700" dirty="0"/>
              <a:t>Topic Objectives</a:t>
            </a:r>
          </a:p>
        </p:txBody>
      </p:sp>
      <p:sp>
        <p:nvSpPr>
          <p:cNvPr id="18437" name="Rectangle 7"/>
          <p:cNvSpPr>
            <a:spLocks noGrp="1" noChangeArrowheads="1"/>
          </p:cNvSpPr>
          <p:nvPr>
            <p:ph type="body" idx="1"/>
          </p:nvPr>
        </p:nvSpPr>
        <p:spPr>
          <a:xfrm>
            <a:off x="660400" y="2204357"/>
            <a:ext cx="6246586" cy="3524429"/>
          </a:xfrm>
        </p:spPr>
        <p:txBody>
          <a:bodyPr anchor="ctr">
            <a:noAutofit/>
          </a:bodyPr>
          <a:lstStyle/>
          <a:p>
            <a:pPr eaLnBrk="1" hangingPunct="1"/>
            <a:r>
              <a:rPr lang="en-US" sz="2200" dirty="0">
                <a:cs typeface="Arial" panose="020B0604020202020204" pitchFamily="34" charset="0"/>
              </a:rPr>
              <a:t>Add topic objectives here</a:t>
            </a:r>
          </a:p>
        </p:txBody>
      </p:sp>
      <p:sp>
        <p:nvSpPr>
          <p:cNvPr id="18442" name="Rectangle 1844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6858000"/>
          </a:xfrm>
          <a:prstGeom prst="rect">
            <a:avLst/>
          </a:prstGeom>
          <a:solidFill>
            <a:srgbClr val="526D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444" name="Oval 1844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2358913"/>
            <a:ext cx="1605129" cy="2140172"/>
          </a:xfrm>
          <a:prstGeom prst="ellipse">
            <a:avLst/>
          </a:prstGeom>
          <a:solidFill>
            <a:srgbClr val="FFFFFF"/>
          </a:solidFill>
          <a:ln w="22225">
            <a:solidFill>
              <a:srgbClr val="F747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146" name="Picture 2" descr="Goals vs. Objectives: Why You Need Both to Succeed">
            <a:extLst>
              <a:ext uri="{FF2B5EF4-FFF2-40B4-BE49-F238E27FC236}">
                <a16:creationId xmlns:a16="http://schemas.microsoft.com/office/drawing/2014/main" id="{2ADC4C55-E112-3680-8025-F64E5FFC8B13}"/>
              </a:ext>
            </a:extLst>
          </p:cNvPr>
          <p:cNvPicPr>
            <a:picLocks noChangeAspect="1" noChangeArrowheads="1"/>
          </p:cNvPicPr>
          <p:nvPr/>
        </p:nvPicPr>
        <p:blipFill rotWithShape="1">
          <a:blip r:embed="rId3" cstate="screen">
            <a:alphaModFix/>
            <a:extLst>
              <a:ext uri="{28A0092B-C50C-407E-A947-70E740481C1C}">
                <a14:useLocalDpi xmlns:a14="http://schemas.microsoft.com/office/drawing/2010/main"/>
              </a:ext>
            </a:extLst>
          </a:blip>
          <a:srcRect b="-4"/>
          <a:stretch/>
        </p:blipFill>
        <p:spPr bwMode="auto">
          <a:xfrm>
            <a:off x="6773057" y="2474254"/>
            <a:ext cx="1434420" cy="1909489"/>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pic>
        <p:nvPicPr>
          <p:cNvPr id="2" name="Picture 1" descr="A picture containing text, sign&#10;&#10;Description automatically generated">
            <a:extLst>
              <a:ext uri="{FF2B5EF4-FFF2-40B4-BE49-F238E27FC236}">
                <a16:creationId xmlns:a16="http://schemas.microsoft.com/office/drawing/2014/main" id="{9133B2F1-73A7-B8D7-936A-FB2B1739E7AB}"/>
              </a:ext>
            </a:extLst>
          </p:cNvPr>
          <p:cNvPicPr>
            <a:picLocks noChangeAspect="1"/>
          </p:cNvPicPr>
          <p:nvPr/>
        </p:nvPicPr>
        <p:blipFill>
          <a:blip r:embed="rId4"/>
          <a:stretch>
            <a:fillRect/>
          </a:stretch>
        </p:blipFill>
        <p:spPr>
          <a:xfrm>
            <a:off x="7197984" y="238539"/>
            <a:ext cx="1701800" cy="1257300"/>
          </a:xfrm>
          <a:prstGeom prst="rect">
            <a:avLst/>
          </a:prstGeom>
        </p:spPr>
      </p:pic>
    </p:spTree>
    <p:extLst>
      <p:ext uri="{BB962C8B-B14F-4D97-AF65-F5344CB8AC3E}">
        <p14:creationId xmlns:p14="http://schemas.microsoft.com/office/powerpoint/2010/main" val="1927705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6"/>
          <p:cNvSpPr>
            <a:spLocks noGrp="1" noChangeArrowheads="1"/>
          </p:cNvSpPr>
          <p:nvPr>
            <p:ph type="title"/>
          </p:nvPr>
        </p:nvSpPr>
        <p:spPr>
          <a:xfrm>
            <a:off x="429369" y="238539"/>
            <a:ext cx="8263890" cy="1133061"/>
          </a:xfrm>
        </p:spPr>
        <p:txBody>
          <a:bodyPr anchor="b">
            <a:normAutofit/>
          </a:bodyPr>
          <a:lstStyle/>
          <a:p>
            <a:r>
              <a:rPr lang="en-US" sz="4700" dirty="0"/>
              <a:t>Topic Resources</a:t>
            </a:r>
          </a:p>
        </p:txBody>
      </p:sp>
      <p:sp>
        <p:nvSpPr>
          <p:cNvPr id="18437" name="Rectangle 7"/>
          <p:cNvSpPr>
            <a:spLocks noGrp="1" noChangeArrowheads="1"/>
          </p:cNvSpPr>
          <p:nvPr>
            <p:ph type="body" idx="1"/>
          </p:nvPr>
        </p:nvSpPr>
        <p:spPr>
          <a:xfrm>
            <a:off x="429369" y="2071316"/>
            <a:ext cx="5035164" cy="4119172"/>
          </a:xfrm>
        </p:spPr>
        <p:txBody>
          <a:bodyPr anchor="t">
            <a:normAutofit/>
          </a:bodyPr>
          <a:lstStyle/>
          <a:p>
            <a:r>
              <a:rPr lang="en-US" sz="2200" dirty="0"/>
              <a:t>Add any unit resources here</a:t>
            </a:r>
          </a:p>
          <a:p>
            <a:r>
              <a:rPr lang="en-US" sz="2200" dirty="0"/>
              <a:t>Could include professional websites or software</a:t>
            </a:r>
          </a:p>
          <a:p>
            <a:endParaRPr lang="en-US" sz="2200" dirty="0"/>
          </a:p>
          <a:p>
            <a:pPr marL="0" indent="0">
              <a:buNone/>
            </a:pPr>
            <a:r>
              <a:rPr lang="en-US" sz="2200" dirty="0"/>
              <a:t> </a:t>
            </a:r>
          </a:p>
          <a:p>
            <a:endParaRPr lang="en-US" sz="2200" dirty="0"/>
          </a:p>
        </p:txBody>
      </p:sp>
      <p:pic>
        <p:nvPicPr>
          <p:cNvPr id="3" name="Picture 2">
            <a:extLst>
              <a:ext uri="{FF2B5EF4-FFF2-40B4-BE49-F238E27FC236}">
                <a16:creationId xmlns:a16="http://schemas.microsoft.com/office/drawing/2014/main" id="{04ADECB5-64A8-CBC0-B4CE-5BD8A4DF796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1"/>
          <a:stretch/>
        </p:blipFill>
        <p:spPr>
          <a:xfrm>
            <a:off x="5756743" y="2093976"/>
            <a:ext cx="2955798" cy="4096512"/>
          </a:xfrm>
          <a:prstGeom prst="rect">
            <a:avLst/>
          </a:prstGeom>
        </p:spPr>
      </p:pic>
    </p:spTree>
    <p:extLst>
      <p:ext uri="{BB962C8B-B14F-4D97-AF65-F5344CB8AC3E}">
        <p14:creationId xmlns:p14="http://schemas.microsoft.com/office/powerpoint/2010/main" val="51186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D5175-0193-75D5-FB03-D4B82B09CCB8}"/>
              </a:ext>
            </a:extLst>
          </p:cNvPr>
          <p:cNvSpPr>
            <a:spLocks noGrp="1"/>
          </p:cNvSpPr>
          <p:nvPr>
            <p:ph type="title"/>
          </p:nvPr>
        </p:nvSpPr>
        <p:spPr/>
        <p:txBody>
          <a:bodyPr/>
          <a:lstStyle/>
          <a:p>
            <a:endParaRPr lang="en-AU" dirty="0"/>
          </a:p>
        </p:txBody>
      </p:sp>
      <p:sp>
        <p:nvSpPr>
          <p:cNvPr id="3" name="Content Placeholder 2">
            <a:extLst>
              <a:ext uri="{FF2B5EF4-FFF2-40B4-BE49-F238E27FC236}">
                <a16:creationId xmlns:a16="http://schemas.microsoft.com/office/drawing/2014/main" id="{113C903F-C73D-DD9E-6DBA-570A6BB53206}"/>
              </a:ext>
            </a:extLst>
          </p:cNvPr>
          <p:cNvSpPr>
            <a:spLocks noGrp="1"/>
          </p:cNvSpPr>
          <p:nvPr>
            <p:ph idx="1"/>
          </p:nvPr>
        </p:nvSpPr>
        <p:spPr>
          <a:xfrm>
            <a:off x="628650" y="2023871"/>
            <a:ext cx="7886700" cy="4469003"/>
          </a:xfrm>
        </p:spPr>
        <p:txBody>
          <a:bodyPr/>
          <a:lstStyle/>
          <a:p>
            <a:endParaRPr lang="en-AU" dirty="0"/>
          </a:p>
        </p:txBody>
      </p:sp>
    </p:spTree>
    <p:extLst>
      <p:ext uri="{BB962C8B-B14F-4D97-AF65-F5344CB8AC3E}">
        <p14:creationId xmlns:p14="http://schemas.microsoft.com/office/powerpoint/2010/main" val="2878244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739E7-23CD-2260-0D19-64F22C5BAB44}"/>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328AA56C-4C7A-4A93-8F6A-6FC7F69EB5EF}"/>
              </a:ext>
            </a:extLst>
          </p:cNvPr>
          <p:cNvSpPr>
            <a:spLocks noGrp="1"/>
          </p:cNvSpPr>
          <p:nvPr>
            <p:ph sz="half" idx="1"/>
          </p:nvPr>
        </p:nvSpPr>
        <p:spPr/>
        <p:txBody>
          <a:bodyPr/>
          <a:lstStyle/>
          <a:p>
            <a:endParaRPr lang="en-AU"/>
          </a:p>
        </p:txBody>
      </p:sp>
      <p:sp>
        <p:nvSpPr>
          <p:cNvPr id="4" name="Content Placeholder 3">
            <a:extLst>
              <a:ext uri="{FF2B5EF4-FFF2-40B4-BE49-F238E27FC236}">
                <a16:creationId xmlns:a16="http://schemas.microsoft.com/office/drawing/2014/main" id="{E315C742-B8AD-6BA6-4AEF-EC60ADFBE1EC}"/>
              </a:ext>
            </a:extLst>
          </p:cNvPr>
          <p:cNvSpPr>
            <a:spLocks noGrp="1"/>
          </p:cNvSpPr>
          <p:nvPr>
            <p:ph sz="half" idx="2"/>
          </p:nvPr>
        </p:nvSpPr>
        <p:spPr/>
        <p:txBody>
          <a:bodyPr/>
          <a:lstStyle/>
          <a:p>
            <a:endParaRPr lang="en-AU"/>
          </a:p>
        </p:txBody>
      </p:sp>
    </p:spTree>
    <p:extLst>
      <p:ext uri="{BB962C8B-B14F-4D97-AF65-F5344CB8AC3E}">
        <p14:creationId xmlns:p14="http://schemas.microsoft.com/office/powerpoint/2010/main" val="308540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09F6D-336C-3A43-3FFF-486B6BA54486}"/>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FC698C13-C383-4E91-7E1D-66C810369FA5}"/>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4171820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E34D2-425F-389F-6A58-5824AA9940A3}"/>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16EFE9C6-4BCD-C05A-0A21-8A94BF8543BE}"/>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417420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5F0D-DB54-0D42-0EB8-B5B18BE8C41F}"/>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B6370383-3392-362A-6E18-CC67970DFE97}"/>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28381308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205</TotalTime>
  <Words>186</Words>
  <Application>Microsoft Macintosh PowerPoint</Application>
  <PresentationFormat>On-screen Show (4:3)</PresentationFormat>
  <Paragraphs>30</Paragraphs>
  <Slides>29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Trebuchet MS</vt:lpstr>
      <vt:lpstr>Custom Design</vt:lpstr>
      <vt:lpstr>Unit Code  Unit Title</vt:lpstr>
      <vt:lpstr>Copyright Notice</vt:lpstr>
      <vt:lpstr>Topic Objectives</vt:lpstr>
      <vt:lpstr>Topic 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Questions</vt:lpstr>
      <vt:lpstr>After Class Activities</vt:lpstr>
      <vt:lpstr>Next Week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Nassima Kennedy</dc:creator>
  <cp:lastModifiedBy>Nassima Kennedy</cp:lastModifiedBy>
  <cp:revision>28</cp:revision>
  <dcterms:created xsi:type="dcterms:W3CDTF">2022-10-19T04:02:54Z</dcterms:created>
  <dcterms:modified xsi:type="dcterms:W3CDTF">2023-05-08T22:42:04Z</dcterms:modified>
</cp:coreProperties>
</file>